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notesMasterIdLst>
    <p:notesMasterId r:id="rId38"/>
  </p:notesMasterIdLst>
  <p:sldSz cx="9144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Rick Chen</dc:creator>
  <cp:lastModifiedBy>Rick Chen</cp:lastModifiedBy>
  <cp:revision>1</cp:revision>
  <dcterms:created xsi:type="dcterms:W3CDTF">2022-03-28T02:09:41Z</dcterms:created>
  <dcterms:modified xsi:type="dcterms:W3CDTF">2022-03-28T02:09:41Z</dcterms:modified>
</cp:coreProperties>
</file>